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3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A09C8-8C7A-40DC-85E1-173BEB96167A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h-TH"/>
        </a:p>
      </dgm:t>
    </dgm:pt>
    <dgm:pt modelId="{34D5727A-DA71-4BA1-B687-220F45E700D1}">
      <dgm:prSet phldrT="[ข้อความ]" custT="1"/>
      <dgm:spPr/>
      <dgm:t>
        <a:bodyPr/>
        <a:lstStyle/>
        <a:p>
          <a:r>
            <a:rPr lang="th-TH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1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002B6FA-B9EB-41DC-A901-8393AF199759}" type="parTrans" cxnId="{49C80348-823F-4F49-992C-B7A6CF088FAD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7649341-4F53-4C6C-A2AE-5138F5F39F85}" type="sibTrans" cxnId="{49C80348-823F-4F49-992C-B7A6CF088FAD}">
      <dgm:prSet custT="1"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4987EDB-9CF3-421C-ADFB-8D26C86A50F3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ภาพนิ่ง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E86F9AF-BC22-4252-B5AF-20E2D7D2F513}" type="parTrans" cxnId="{1C1E5BC7-4BAE-4B8D-894E-7884964AEF02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22BD721-1BBA-4F60-AA69-284E5371C435}" type="sibTrans" cxnId="{1C1E5BC7-4BAE-4B8D-894E-7884964AEF02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89D602D-9D84-4C58-AF41-AD6CEDF5C09E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2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BC74F09-BEDB-4B11-B734-15DAD385C171}" type="parTrans" cxnId="{C9AE263E-9934-41EF-B0C2-2F8BE5D10CEF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F285868-038F-4636-A53D-DE2736BEC862}" type="sibTrans" cxnId="{C9AE263E-9934-41EF-B0C2-2F8BE5D10CEF}">
      <dgm:prSet custT="1"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F9666F8-7363-48FD-99F2-78204546A80F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ซูม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66B5211-762E-4263-B376-0F4F26DE9947}" type="parTrans" cxnId="{286019A4-3F2A-4CA4-9A56-DADDBD25AF22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E3316A4-A79E-483D-A70D-913C0518FA3E}" type="sibTrans" cxnId="{286019A4-3F2A-4CA4-9A56-DADDBD25AF22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1E65FD1-DB4C-448A-B692-20EC98AB7D2F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3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C7B5B5A-2A40-4A9F-A038-3906421E5260}" type="parTrans" cxnId="{00A89F0F-0C2A-4071-BB72-C7E661ADCFB4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6F9A7F3-F699-472F-9BF6-C1C6B2B97F94}" type="sibTrans" cxnId="{00A89F0F-0C2A-4071-BB72-C7E661ADCFB4}">
      <dgm:prSet custT="1"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BA4E6F8-DC28-45F8-BB0F-0021B89B04D9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คลิกโต้ตอบ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7ABE8E6-8909-4E82-BC39-7BEEBD85076C}" type="parTrans" cxnId="{9F859EED-3B94-4FBF-8CF3-4C455444E809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05A7C8A-ADC6-4105-A583-F4AC03164025}" type="sibTrans" cxnId="{9F859EED-3B94-4FBF-8CF3-4C455444E809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2773ABA-4B61-48C1-9B3E-D9AFB4C8EE15}">
      <dgm:prSet phldrT="[ข้อความ]" custT="1"/>
      <dgm:spPr/>
      <dgm:t>
        <a:bodyPr/>
        <a:lstStyle/>
        <a:p>
          <a:r>
            <a:rPr lang="th-TH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4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5EFEBA2-0E03-49D6-ADB5-B91F08DAB66D}" type="parTrans" cxnId="{4502CAF6-4FBC-4BDC-9AAC-94C6ACCEFA6D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A0C722F-AA21-4939-9CAD-B25609E5264F}" type="sibTrans" cxnId="{4502CAF6-4FBC-4BDC-9AAC-94C6ACCEFA6D}">
      <dgm:prSet custT="1"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BB2CCD4-3203-4A20-88B8-614A42D59AF6}">
      <dgm:prSet phldrT="[ข้อความ]"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ภาพเคลื่อนไหว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F0E32A3-E1E1-4173-B35B-BFC4ED0E590D}" type="parTrans" cxnId="{382FCFE0-3DBA-42B3-BCE9-7DC2AE38DA11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C7A71F6-E078-403D-98B8-9A287BD3BF36}" type="sibTrans" cxnId="{382FCFE0-3DBA-42B3-BCE9-7DC2AE38DA11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DFDA53A-8F11-4036-8C1B-99965ECC86AB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5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3C3B467-38FB-47DF-93DF-6721C80AD898}" type="parTrans" cxnId="{B0A28CA9-DD21-4109-B01E-BC61E03826D3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F2CFDCB-7F67-4E90-A6B4-9B6409DED437}" type="sibTrans" cxnId="{B0A28CA9-DD21-4109-B01E-BC61E03826D3}">
      <dgm:prSet custT="1"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387F936-B453-4A0B-A836-7B9D681E060E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วิดีโอ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9C71CB8-29F6-49D9-919C-38C440E43374}" type="parTrans" cxnId="{E9252320-A4CD-4099-928F-B4BD208C8B3A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3E5AF6D-0A19-4F2D-B8F1-9E4245E98DEA}" type="sibTrans" cxnId="{E9252320-A4CD-4099-928F-B4BD208C8B3A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9DE879E-6D72-41B1-ABBB-A054ECE87DE2}">
      <dgm:prSet phldrT="[ข้อความ]" custT="1"/>
      <dgm:spPr/>
      <dgm:t>
        <a:bodyPr/>
        <a:lstStyle/>
        <a:p>
          <a:r>
            <a:rPr lang="th-TH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6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267EEDB-C561-4246-9534-3ABEAE7DAEF7}" type="parTrans" cxnId="{87BEEAE0-DE25-4BE4-85A1-18CE66262339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054F0E8-C2B8-40D6-BD6F-436C2CAD5116}" type="sibTrans" cxnId="{87BEEAE0-DE25-4BE4-85A1-18CE66262339}">
      <dgm:prSet custT="1"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D31C619-32C1-4AC7-8C09-008F60DF5598}">
      <dgm:prSet phldrT="[ข้อความ]" custT="1"/>
      <dgm:spPr/>
      <dgm:t>
        <a:bodyPr/>
        <a:lstStyle/>
        <a:p>
          <a:r>
            <a:rPr lang="th-TH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อินเตอร์</a:t>
          </a:r>
          <a:r>
            <a:rPr lang="th-TH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แอคทีฟ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95B303B-9C64-4C90-B2E1-9CBE3C21295E}" type="parTrans" cxnId="{64CE8E33-D58D-4B3A-82E4-4A3811F9A010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C8C0777-196F-4644-B740-5B44CBC860EC}" type="sibTrans" cxnId="{64CE8E33-D58D-4B3A-82E4-4A3811F9A010}">
      <dgm:prSet/>
      <dgm:spPr/>
      <dgm:t>
        <a:bodyPr/>
        <a:lstStyle/>
        <a:p>
          <a:endParaRPr lang="th-TH" sz="2800" b="1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6326AAD-4F7B-44F4-90DA-50EEFBAA9B67}" type="pres">
      <dgm:prSet presAssocID="{C9FA09C8-8C7A-40DC-85E1-173BEB96167A}" presName="Name0" presStyleCnt="0">
        <dgm:presLayoutVars>
          <dgm:chMax/>
          <dgm:chPref/>
          <dgm:dir/>
          <dgm:animLvl val="lvl"/>
        </dgm:presLayoutVars>
      </dgm:prSet>
      <dgm:spPr/>
    </dgm:pt>
    <dgm:pt modelId="{209DAA5C-1A4A-4C3A-913B-53B9A7A63315}" type="pres">
      <dgm:prSet presAssocID="{34D5727A-DA71-4BA1-B687-220F45E700D1}" presName="composite" presStyleCnt="0"/>
      <dgm:spPr/>
    </dgm:pt>
    <dgm:pt modelId="{523525DB-9441-43BE-B684-695915A05E47}" type="pres">
      <dgm:prSet presAssocID="{34D5727A-DA71-4BA1-B687-220F45E700D1}" presName="Parent1" presStyleLbl="node1" presStyleIdx="0" presStyleCnt="12">
        <dgm:presLayoutVars>
          <dgm:chMax val="1"/>
          <dgm:chPref val="1"/>
          <dgm:bulletEnabled val="1"/>
        </dgm:presLayoutVars>
      </dgm:prSet>
      <dgm:spPr/>
    </dgm:pt>
    <dgm:pt modelId="{9CEEF784-439A-4C9B-A760-8B4058A9DA56}" type="pres">
      <dgm:prSet presAssocID="{34D5727A-DA71-4BA1-B687-220F45E700D1}" presName="Childtext1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C33B1612-654D-42F6-BA1A-A4291D51E0D9}" type="pres">
      <dgm:prSet presAssocID="{34D5727A-DA71-4BA1-B687-220F45E700D1}" presName="BalanceSpacing" presStyleCnt="0"/>
      <dgm:spPr/>
    </dgm:pt>
    <dgm:pt modelId="{035E65D9-037C-4E28-B0F4-C56A103F90ED}" type="pres">
      <dgm:prSet presAssocID="{34D5727A-DA71-4BA1-B687-220F45E700D1}" presName="BalanceSpacing1" presStyleCnt="0"/>
      <dgm:spPr/>
    </dgm:pt>
    <dgm:pt modelId="{04AEDD81-26E5-491B-8BC9-B206B3C31590}" type="pres">
      <dgm:prSet presAssocID="{57649341-4F53-4C6C-A2AE-5138F5F39F85}" presName="Accent1Text" presStyleLbl="node1" presStyleIdx="1" presStyleCnt="12"/>
      <dgm:spPr/>
    </dgm:pt>
    <dgm:pt modelId="{E3E1E0DE-9B52-42E9-9565-FC35F9A15FB5}" type="pres">
      <dgm:prSet presAssocID="{57649341-4F53-4C6C-A2AE-5138F5F39F85}" presName="spaceBetweenRectangles" presStyleCnt="0"/>
      <dgm:spPr/>
    </dgm:pt>
    <dgm:pt modelId="{944DE5D6-6B23-4982-A862-E5149E948DD2}" type="pres">
      <dgm:prSet presAssocID="{C89D602D-9D84-4C58-AF41-AD6CEDF5C09E}" presName="composite" presStyleCnt="0"/>
      <dgm:spPr/>
    </dgm:pt>
    <dgm:pt modelId="{426FE006-76DF-470A-9538-6E2E42DDB368}" type="pres">
      <dgm:prSet presAssocID="{C89D602D-9D84-4C58-AF41-AD6CEDF5C09E}" presName="Parent1" presStyleLbl="node1" presStyleIdx="2" presStyleCnt="12" custLinFactNeighborX="3624" custLinFactNeighborY="0">
        <dgm:presLayoutVars>
          <dgm:chMax val="1"/>
          <dgm:chPref val="1"/>
          <dgm:bulletEnabled val="1"/>
        </dgm:presLayoutVars>
      </dgm:prSet>
      <dgm:spPr/>
    </dgm:pt>
    <dgm:pt modelId="{E8EF8CC9-5528-4519-8856-DCE155F928FF}" type="pres">
      <dgm:prSet presAssocID="{C89D602D-9D84-4C58-AF41-AD6CEDF5C09E}" presName="Childtext1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341EDD1F-C1C8-43E9-8DCC-E8C74D376261}" type="pres">
      <dgm:prSet presAssocID="{C89D602D-9D84-4C58-AF41-AD6CEDF5C09E}" presName="BalanceSpacing" presStyleCnt="0"/>
      <dgm:spPr/>
    </dgm:pt>
    <dgm:pt modelId="{0DC15BB2-6644-4E30-A2EB-F5EC9A077E9F}" type="pres">
      <dgm:prSet presAssocID="{C89D602D-9D84-4C58-AF41-AD6CEDF5C09E}" presName="BalanceSpacing1" presStyleCnt="0"/>
      <dgm:spPr/>
    </dgm:pt>
    <dgm:pt modelId="{7DBD47C8-7062-4BFF-AEFF-192227B8BD11}" type="pres">
      <dgm:prSet presAssocID="{7F285868-038F-4636-A53D-DE2736BEC862}" presName="Accent1Text" presStyleLbl="node1" presStyleIdx="3" presStyleCnt="12"/>
      <dgm:spPr/>
    </dgm:pt>
    <dgm:pt modelId="{25192EF3-3749-41DD-B407-FB31242873F6}" type="pres">
      <dgm:prSet presAssocID="{7F285868-038F-4636-A53D-DE2736BEC862}" presName="spaceBetweenRectangles" presStyleCnt="0"/>
      <dgm:spPr/>
    </dgm:pt>
    <dgm:pt modelId="{9FEC9907-7BF1-4150-8A8A-ADCA455BA624}" type="pres">
      <dgm:prSet presAssocID="{01E65FD1-DB4C-448A-B692-20EC98AB7D2F}" presName="composite" presStyleCnt="0"/>
      <dgm:spPr/>
    </dgm:pt>
    <dgm:pt modelId="{6774A891-A1EA-4339-9BAD-E639B9617103}" type="pres">
      <dgm:prSet presAssocID="{01E65FD1-DB4C-448A-B692-20EC98AB7D2F}" presName="Parent1" presStyleLbl="node1" presStyleIdx="4" presStyleCnt="12">
        <dgm:presLayoutVars>
          <dgm:chMax val="1"/>
          <dgm:chPref val="1"/>
          <dgm:bulletEnabled val="1"/>
        </dgm:presLayoutVars>
      </dgm:prSet>
      <dgm:spPr/>
    </dgm:pt>
    <dgm:pt modelId="{0B10635D-B430-4953-9DFD-50D29F38E309}" type="pres">
      <dgm:prSet presAssocID="{01E65FD1-DB4C-448A-B692-20EC98AB7D2F}" presName="Childtext1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7B957EF-5313-4EB9-9581-2A2F55CDEEA8}" type="pres">
      <dgm:prSet presAssocID="{01E65FD1-DB4C-448A-B692-20EC98AB7D2F}" presName="BalanceSpacing" presStyleCnt="0"/>
      <dgm:spPr/>
    </dgm:pt>
    <dgm:pt modelId="{9E6C8D4D-0AEC-4583-A691-ED6B14BAFEBE}" type="pres">
      <dgm:prSet presAssocID="{01E65FD1-DB4C-448A-B692-20EC98AB7D2F}" presName="BalanceSpacing1" presStyleCnt="0"/>
      <dgm:spPr/>
    </dgm:pt>
    <dgm:pt modelId="{35E8A5FD-F48A-4D6F-9C38-93DAAAECC81E}" type="pres">
      <dgm:prSet presAssocID="{56F9A7F3-F699-472F-9BF6-C1C6B2B97F94}" presName="Accent1Text" presStyleLbl="node1" presStyleIdx="5" presStyleCnt="12"/>
      <dgm:spPr/>
    </dgm:pt>
    <dgm:pt modelId="{436D6CC0-7768-4EB7-ACBD-3A0C27419B06}" type="pres">
      <dgm:prSet presAssocID="{56F9A7F3-F699-472F-9BF6-C1C6B2B97F94}" presName="spaceBetweenRectangles" presStyleCnt="0"/>
      <dgm:spPr/>
    </dgm:pt>
    <dgm:pt modelId="{22378806-DA12-4BF1-B711-6F3CFA86861C}" type="pres">
      <dgm:prSet presAssocID="{E2773ABA-4B61-48C1-9B3E-D9AFB4C8EE15}" presName="composite" presStyleCnt="0"/>
      <dgm:spPr/>
    </dgm:pt>
    <dgm:pt modelId="{E8F6774C-7EBD-40ED-9C28-5BD636B61D7B}" type="pres">
      <dgm:prSet presAssocID="{E2773ABA-4B61-48C1-9B3E-D9AFB4C8EE15}" presName="Parent1" presStyleLbl="node1" presStyleIdx="6" presStyleCnt="12">
        <dgm:presLayoutVars>
          <dgm:chMax val="1"/>
          <dgm:chPref val="1"/>
          <dgm:bulletEnabled val="1"/>
        </dgm:presLayoutVars>
      </dgm:prSet>
      <dgm:spPr/>
    </dgm:pt>
    <dgm:pt modelId="{DB72C5DF-F64A-465F-9BD4-785266929B07}" type="pres">
      <dgm:prSet presAssocID="{E2773ABA-4B61-48C1-9B3E-D9AFB4C8EE15}" presName="Childtext1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D59DF0B-6DB3-47B6-8691-BD79630D5864}" type="pres">
      <dgm:prSet presAssocID="{E2773ABA-4B61-48C1-9B3E-D9AFB4C8EE15}" presName="BalanceSpacing" presStyleCnt="0"/>
      <dgm:spPr/>
    </dgm:pt>
    <dgm:pt modelId="{BFC4BBDB-E760-47EC-9D95-B95420D2EC69}" type="pres">
      <dgm:prSet presAssocID="{E2773ABA-4B61-48C1-9B3E-D9AFB4C8EE15}" presName="BalanceSpacing1" presStyleCnt="0"/>
      <dgm:spPr/>
    </dgm:pt>
    <dgm:pt modelId="{C1B57E4B-947F-4BD7-8407-08EA67A99759}" type="pres">
      <dgm:prSet presAssocID="{8A0C722F-AA21-4939-9CAD-B25609E5264F}" presName="Accent1Text" presStyleLbl="node1" presStyleIdx="7" presStyleCnt="12"/>
      <dgm:spPr/>
    </dgm:pt>
    <dgm:pt modelId="{9B7BF0BE-01DB-488E-9259-A85948C8982E}" type="pres">
      <dgm:prSet presAssocID="{8A0C722F-AA21-4939-9CAD-B25609E5264F}" presName="spaceBetweenRectangles" presStyleCnt="0"/>
      <dgm:spPr/>
    </dgm:pt>
    <dgm:pt modelId="{82AF3441-CC5E-42C6-AFF7-59B8434B7664}" type="pres">
      <dgm:prSet presAssocID="{ADFDA53A-8F11-4036-8C1B-99965ECC86AB}" presName="composite" presStyleCnt="0"/>
      <dgm:spPr/>
    </dgm:pt>
    <dgm:pt modelId="{57091AA2-8DFD-4934-9DCB-727AA0DE27B9}" type="pres">
      <dgm:prSet presAssocID="{ADFDA53A-8F11-4036-8C1B-99965ECC86AB}" presName="Parent1" presStyleLbl="node1" presStyleIdx="8" presStyleCnt="12">
        <dgm:presLayoutVars>
          <dgm:chMax val="1"/>
          <dgm:chPref val="1"/>
          <dgm:bulletEnabled val="1"/>
        </dgm:presLayoutVars>
      </dgm:prSet>
      <dgm:spPr/>
    </dgm:pt>
    <dgm:pt modelId="{AC9173E1-C9FF-4954-B27B-C6E00FC3C644}" type="pres">
      <dgm:prSet presAssocID="{ADFDA53A-8F11-4036-8C1B-99965ECC86AB}" presName="Childtext1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FC82F23-DA15-409F-B057-30203AFCC9BB}" type="pres">
      <dgm:prSet presAssocID="{ADFDA53A-8F11-4036-8C1B-99965ECC86AB}" presName="BalanceSpacing" presStyleCnt="0"/>
      <dgm:spPr/>
    </dgm:pt>
    <dgm:pt modelId="{718E82D5-22F7-46A2-A4D5-AD0ED8D477A2}" type="pres">
      <dgm:prSet presAssocID="{ADFDA53A-8F11-4036-8C1B-99965ECC86AB}" presName="BalanceSpacing1" presStyleCnt="0"/>
      <dgm:spPr/>
    </dgm:pt>
    <dgm:pt modelId="{C1EBD470-110C-46F8-9EF4-745BE61D97BE}" type="pres">
      <dgm:prSet presAssocID="{AF2CFDCB-7F67-4E90-A6B4-9B6409DED437}" presName="Accent1Text" presStyleLbl="node1" presStyleIdx="9" presStyleCnt="12"/>
      <dgm:spPr/>
    </dgm:pt>
    <dgm:pt modelId="{5109A36F-342B-42B4-9780-898DB8A8C49B}" type="pres">
      <dgm:prSet presAssocID="{AF2CFDCB-7F67-4E90-A6B4-9B6409DED437}" presName="spaceBetweenRectangles" presStyleCnt="0"/>
      <dgm:spPr/>
    </dgm:pt>
    <dgm:pt modelId="{A888A0F7-C780-4170-91C3-7B029A627E6D}" type="pres">
      <dgm:prSet presAssocID="{29DE879E-6D72-41B1-ABBB-A054ECE87DE2}" presName="composite" presStyleCnt="0"/>
      <dgm:spPr/>
    </dgm:pt>
    <dgm:pt modelId="{62A93885-A19A-47F2-8AA6-346D52E3E55C}" type="pres">
      <dgm:prSet presAssocID="{29DE879E-6D72-41B1-ABBB-A054ECE87DE2}" presName="Parent1" presStyleLbl="node1" presStyleIdx="10" presStyleCnt="12">
        <dgm:presLayoutVars>
          <dgm:chMax val="1"/>
          <dgm:chPref val="1"/>
          <dgm:bulletEnabled val="1"/>
        </dgm:presLayoutVars>
      </dgm:prSet>
      <dgm:spPr/>
    </dgm:pt>
    <dgm:pt modelId="{16FAC1A7-8AB0-4F04-B93C-6D97806F0A41}" type="pres">
      <dgm:prSet presAssocID="{29DE879E-6D72-41B1-ABBB-A054ECE87DE2}" presName="Childtext1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AA34095-9D8A-40D0-B88D-013B0088A00C}" type="pres">
      <dgm:prSet presAssocID="{29DE879E-6D72-41B1-ABBB-A054ECE87DE2}" presName="BalanceSpacing" presStyleCnt="0"/>
      <dgm:spPr/>
    </dgm:pt>
    <dgm:pt modelId="{8D1EDE61-4E1B-4CCE-A941-F8A559246F2D}" type="pres">
      <dgm:prSet presAssocID="{29DE879E-6D72-41B1-ABBB-A054ECE87DE2}" presName="BalanceSpacing1" presStyleCnt="0"/>
      <dgm:spPr/>
    </dgm:pt>
    <dgm:pt modelId="{5E960782-08BE-4047-9778-5EA1FC58E221}" type="pres">
      <dgm:prSet presAssocID="{E054F0E8-C2B8-40D6-BD6F-436C2CAD5116}" presName="Accent1Text" presStyleLbl="node1" presStyleIdx="11" presStyleCnt="12"/>
      <dgm:spPr/>
    </dgm:pt>
  </dgm:ptLst>
  <dgm:cxnLst>
    <dgm:cxn modelId="{355586F6-9FFE-4F55-BE9D-78D156B853D3}" type="presOf" srcId="{01E65FD1-DB4C-448A-B692-20EC98AB7D2F}" destId="{6774A891-A1EA-4339-9BAD-E639B9617103}" srcOrd="0" destOrd="0" presId="urn:microsoft.com/office/officeart/2008/layout/AlternatingHexagons"/>
    <dgm:cxn modelId="{49C80348-823F-4F49-992C-B7A6CF088FAD}" srcId="{C9FA09C8-8C7A-40DC-85E1-173BEB96167A}" destId="{34D5727A-DA71-4BA1-B687-220F45E700D1}" srcOrd="0" destOrd="0" parTransId="{A002B6FA-B9EB-41DC-A901-8393AF199759}" sibTransId="{57649341-4F53-4C6C-A2AE-5138F5F39F85}"/>
    <dgm:cxn modelId="{0C53C173-3D06-47E5-9F6C-8E3D54892CCF}" type="presOf" srcId="{56F9A7F3-F699-472F-9BF6-C1C6B2B97F94}" destId="{35E8A5FD-F48A-4D6F-9C38-93DAAAECC81E}" srcOrd="0" destOrd="0" presId="urn:microsoft.com/office/officeart/2008/layout/AlternatingHexagons"/>
    <dgm:cxn modelId="{0AA689A6-8BD1-414F-BD15-0309CD932976}" type="presOf" srcId="{DF9666F8-7363-48FD-99F2-78204546A80F}" destId="{E8EF8CC9-5528-4519-8856-DCE155F928FF}" srcOrd="0" destOrd="0" presId="urn:microsoft.com/office/officeart/2008/layout/AlternatingHexagons"/>
    <dgm:cxn modelId="{4DC4D90A-90F1-4953-BAAF-44E4464615F6}" type="presOf" srcId="{E054F0E8-C2B8-40D6-BD6F-436C2CAD5116}" destId="{5E960782-08BE-4047-9778-5EA1FC58E221}" srcOrd="0" destOrd="0" presId="urn:microsoft.com/office/officeart/2008/layout/AlternatingHexagons"/>
    <dgm:cxn modelId="{00A89F0F-0C2A-4071-BB72-C7E661ADCFB4}" srcId="{C9FA09C8-8C7A-40DC-85E1-173BEB96167A}" destId="{01E65FD1-DB4C-448A-B692-20EC98AB7D2F}" srcOrd="2" destOrd="0" parTransId="{CC7B5B5A-2A40-4A9F-A038-3906421E5260}" sibTransId="{56F9A7F3-F699-472F-9BF6-C1C6B2B97F94}"/>
    <dgm:cxn modelId="{382FCFE0-3DBA-42B3-BCE9-7DC2AE38DA11}" srcId="{E2773ABA-4B61-48C1-9B3E-D9AFB4C8EE15}" destId="{1BB2CCD4-3203-4A20-88B8-614A42D59AF6}" srcOrd="0" destOrd="0" parTransId="{9F0E32A3-E1E1-4173-B35B-BFC4ED0E590D}" sibTransId="{9C7A71F6-E078-403D-98B8-9A287BD3BF36}"/>
    <dgm:cxn modelId="{80C8284A-CD3B-4942-A6F4-369B2C3FB646}" type="presOf" srcId="{6BA4E6F8-DC28-45F8-BB0F-0021B89B04D9}" destId="{0B10635D-B430-4953-9DFD-50D29F38E309}" srcOrd="0" destOrd="0" presId="urn:microsoft.com/office/officeart/2008/layout/AlternatingHexagons"/>
    <dgm:cxn modelId="{9F859EED-3B94-4FBF-8CF3-4C455444E809}" srcId="{01E65FD1-DB4C-448A-B692-20EC98AB7D2F}" destId="{6BA4E6F8-DC28-45F8-BB0F-0021B89B04D9}" srcOrd="0" destOrd="0" parTransId="{47ABE8E6-8909-4E82-BC39-7BEEBD85076C}" sibTransId="{A05A7C8A-ADC6-4105-A583-F4AC03164025}"/>
    <dgm:cxn modelId="{B57848F2-BB93-4BD0-A475-D47070FFDF6F}" type="presOf" srcId="{ADFDA53A-8F11-4036-8C1B-99965ECC86AB}" destId="{57091AA2-8DFD-4934-9DCB-727AA0DE27B9}" srcOrd="0" destOrd="0" presId="urn:microsoft.com/office/officeart/2008/layout/AlternatingHexagons"/>
    <dgm:cxn modelId="{D862930E-7EA7-49E9-B63D-A1E6BCCCC9F1}" type="presOf" srcId="{84987EDB-9CF3-421C-ADFB-8D26C86A50F3}" destId="{9CEEF784-439A-4C9B-A760-8B4058A9DA56}" srcOrd="0" destOrd="0" presId="urn:microsoft.com/office/officeart/2008/layout/AlternatingHexagons"/>
    <dgm:cxn modelId="{50F0FDA0-AEA9-4DB1-9EB7-A7B0170FFD53}" type="presOf" srcId="{AF2CFDCB-7F67-4E90-A6B4-9B6409DED437}" destId="{C1EBD470-110C-46F8-9EF4-745BE61D97BE}" srcOrd="0" destOrd="0" presId="urn:microsoft.com/office/officeart/2008/layout/AlternatingHexagons"/>
    <dgm:cxn modelId="{769E8F63-6F6D-4D52-B9B4-C1DB4E1ADE15}" type="presOf" srcId="{D387F936-B453-4A0B-A836-7B9D681E060E}" destId="{AC9173E1-C9FF-4954-B27B-C6E00FC3C644}" srcOrd="0" destOrd="0" presId="urn:microsoft.com/office/officeart/2008/layout/AlternatingHexagons"/>
    <dgm:cxn modelId="{1A285775-51B4-4317-AB5A-79B631B15085}" type="presOf" srcId="{8A0C722F-AA21-4939-9CAD-B25609E5264F}" destId="{C1B57E4B-947F-4BD7-8407-08EA67A99759}" srcOrd="0" destOrd="0" presId="urn:microsoft.com/office/officeart/2008/layout/AlternatingHexagons"/>
    <dgm:cxn modelId="{B875CA3C-4553-44F3-94B6-68DBE7026E56}" type="presOf" srcId="{E2773ABA-4B61-48C1-9B3E-D9AFB4C8EE15}" destId="{E8F6774C-7EBD-40ED-9C28-5BD636B61D7B}" srcOrd="0" destOrd="0" presId="urn:microsoft.com/office/officeart/2008/layout/AlternatingHexagons"/>
    <dgm:cxn modelId="{656DADD6-1444-43E6-9B68-EE6299C3EF91}" type="presOf" srcId="{C89D602D-9D84-4C58-AF41-AD6CEDF5C09E}" destId="{426FE006-76DF-470A-9538-6E2E42DDB368}" srcOrd="0" destOrd="0" presId="urn:microsoft.com/office/officeart/2008/layout/AlternatingHexagons"/>
    <dgm:cxn modelId="{286019A4-3F2A-4CA4-9A56-DADDBD25AF22}" srcId="{C89D602D-9D84-4C58-AF41-AD6CEDF5C09E}" destId="{DF9666F8-7363-48FD-99F2-78204546A80F}" srcOrd="0" destOrd="0" parTransId="{066B5211-762E-4263-B376-0F4F26DE9947}" sibTransId="{5E3316A4-A79E-483D-A70D-913C0518FA3E}"/>
    <dgm:cxn modelId="{64CE8E33-D58D-4B3A-82E4-4A3811F9A010}" srcId="{29DE879E-6D72-41B1-ABBB-A054ECE87DE2}" destId="{2D31C619-32C1-4AC7-8C09-008F60DF5598}" srcOrd="0" destOrd="0" parTransId="{D95B303B-9C64-4C90-B2E1-9CBE3C21295E}" sibTransId="{FC8C0777-196F-4644-B740-5B44CBC860EC}"/>
    <dgm:cxn modelId="{1B0E474E-F6DE-4492-8223-4000FAF64A0D}" type="presOf" srcId="{57649341-4F53-4C6C-A2AE-5138F5F39F85}" destId="{04AEDD81-26E5-491B-8BC9-B206B3C31590}" srcOrd="0" destOrd="0" presId="urn:microsoft.com/office/officeart/2008/layout/AlternatingHexagons"/>
    <dgm:cxn modelId="{ED6F5C06-6907-4C54-8E88-9EB6D9B69AD0}" type="presOf" srcId="{1BB2CCD4-3203-4A20-88B8-614A42D59AF6}" destId="{DB72C5DF-F64A-465F-9BD4-785266929B07}" srcOrd="0" destOrd="0" presId="urn:microsoft.com/office/officeart/2008/layout/AlternatingHexagons"/>
    <dgm:cxn modelId="{C064ECFF-64F4-486B-840A-4361D3F90162}" type="presOf" srcId="{C9FA09C8-8C7A-40DC-85E1-173BEB96167A}" destId="{D6326AAD-4F7B-44F4-90DA-50EEFBAA9B67}" srcOrd="0" destOrd="0" presId="urn:microsoft.com/office/officeart/2008/layout/AlternatingHexagons"/>
    <dgm:cxn modelId="{B0A28CA9-DD21-4109-B01E-BC61E03826D3}" srcId="{C9FA09C8-8C7A-40DC-85E1-173BEB96167A}" destId="{ADFDA53A-8F11-4036-8C1B-99965ECC86AB}" srcOrd="4" destOrd="0" parTransId="{C3C3B467-38FB-47DF-93DF-6721C80AD898}" sibTransId="{AF2CFDCB-7F67-4E90-A6B4-9B6409DED437}"/>
    <dgm:cxn modelId="{1C1E5BC7-4BAE-4B8D-894E-7884964AEF02}" srcId="{34D5727A-DA71-4BA1-B687-220F45E700D1}" destId="{84987EDB-9CF3-421C-ADFB-8D26C86A50F3}" srcOrd="0" destOrd="0" parTransId="{EE86F9AF-BC22-4252-B5AF-20E2D7D2F513}" sibTransId="{822BD721-1BBA-4F60-AA69-284E5371C435}"/>
    <dgm:cxn modelId="{A3353EA8-18E1-4A5B-86A3-9EFDD1FA1FF6}" type="presOf" srcId="{7F285868-038F-4636-A53D-DE2736BEC862}" destId="{7DBD47C8-7062-4BFF-AEFF-192227B8BD11}" srcOrd="0" destOrd="0" presId="urn:microsoft.com/office/officeart/2008/layout/AlternatingHexagons"/>
    <dgm:cxn modelId="{C9AE263E-9934-41EF-B0C2-2F8BE5D10CEF}" srcId="{C9FA09C8-8C7A-40DC-85E1-173BEB96167A}" destId="{C89D602D-9D84-4C58-AF41-AD6CEDF5C09E}" srcOrd="1" destOrd="0" parTransId="{7BC74F09-BEDB-4B11-B734-15DAD385C171}" sibTransId="{7F285868-038F-4636-A53D-DE2736BEC862}"/>
    <dgm:cxn modelId="{87BEEAE0-DE25-4BE4-85A1-18CE66262339}" srcId="{C9FA09C8-8C7A-40DC-85E1-173BEB96167A}" destId="{29DE879E-6D72-41B1-ABBB-A054ECE87DE2}" srcOrd="5" destOrd="0" parTransId="{8267EEDB-C561-4246-9534-3ABEAE7DAEF7}" sibTransId="{E054F0E8-C2B8-40D6-BD6F-436C2CAD5116}"/>
    <dgm:cxn modelId="{E9252320-A4CD-4099-928F-B4BD208C8B3A}" srcId="{ADFDA53A-8F11-4036-8C1B-99965ECC86AB}" destId="{D387F936-B453-4A0B-A836-7B9D681E060E}" srcOrd="0" destOrd="0" parTransId="{D9C71CB8-29F6-49D9-919C-38C440E43374}" sibTransId="{53E5AF6D-0A19-4F2D-B8F1-9E4245E98DEA}"/>
    <dgm:cxn modelId="{A2492083-5FD7-40CD-8B99-0ADD08B4C9DF}" type="presOf" srcId="{29DE879E-6D72-41B1-ABBB-A054ECE87DE2}" destId="{62A93885-A19A-47F2-8AA6-346D52E3E55C}" srcOrd="0" destOrd="0" presId="urn:microsoft.com/office/officeart/2008/layout/AlternatingHexagons"/>
    <dgm:cxn modelId="{FFDD8C47-6AE2-4704-827A-B7CC5D8E2399}" type="presOf" srcId="{2D31C619-32C1-4AC7-8C09-008F60DF5598}" destId="{16FAC1A7-8AB0-4F04-B93C-6D97806F0A41}" srcOrd="0" destOrd="0" presId="urn:microsoft.com/office/officeart/2008/layout/AlternatingHexagons"/>
    <dgm:cxn modelId="{80B918D1-9C2E-420B-8FD2-EEF21BA3E185}" type="presOf" srcId="{34D5727A-DA71-4BA1-B687-220F45E700D1}" destId="{523525DB-9441-43BE-B684-695915A05E47}" srcOrd="0" destOrd="0" presId="urn:microsoft.com/office/officeart/2008/layout/AlternatingHexagons"/>
    <dgm:cxn modelId="{4502CAF6-4FBC-4BDC-9AAC-94C6ACCEFA6D}" srcId="{C9FA09C8-8C7A-40DC-85E1-173BEB96167A}" destId="{E2773ABA-4B61-48C1-9B3E-D9AFB4C8EE15}" srcOrd="3" destOrd="0" parTransId="{45EFEBA2-0E03-49D6-ADB5-B91F08DAB66D}" sibTransId="{8A0C722F-AA21-4939-9CAD-B25609E5264F}"/>
    <dgm:cxn modelId="{FB04A671-9414-41C4-AD45-F0775F1A8CAB}" type="presParOf" srcId="{D6326AAD-4F7B-44F4-90DA-50EEFBAA9B67}" destId="{209DAA5C-1A4A-4C3A-913B-53B9A7A63315}" srcOrd="0" destOrd="0" presId="urn:microsoft.com/office/officeart/2008/layout/AlternatingHexagons"/>
    <dgm:cxn modelId="{2941465F-34B3-4BD3-A08B-F5688C8012BF}" type="presParOf" srcId="{209DAA5C-1A4A-4C3A-913B-53B9A7A63315}" destId="{523525DB-9441-43BE-B684-695915A05E47}" srcOrd="0" destOrd="0" presId="urn:microsoft.com/office/officeart/2008/layout/AlternatingHexagons"/>
    <dgm:cxn modelId="{DAEE4322-1D8A-42D7-9A6F-29400C866286}" type="presParOf" srcId="{209DAA5C-1A4A-4C3A-913B-53B9A7A63315}" destId="{9CEEF784-439A-4C9B-A760-8B4058A9DA56}" srcOrd="1" destOrd="0" presId="urn:microsoft.com/office/officeart/2008/layout/AlternatingHexagons"/>
    <dgm:cxn modelId="{3DEF343F-FD75-4045-84D7-91AC951B7600}" type="presParOf" srcId="{209DAA5C-1A4A-4C3A-913B-53B9A7A63315}" destId="{C33B1612-654D-42F6-BA1A-A4291D51E0D9}" srcOrd="2" destOrd="0" presId="urn:microsoft.com/office/officeart/2008/layout/AlternatingHexagons"/>
    <dgm:cxn modelId="{9F252519-B4B7-4260-A89B-5FD80F9E3E60}" type="presParOf" srcId="{209DAA5C-1A4A-4C3A-913B-53B9A7A63315}" destId="{035E65D9-037C-4E28-B0F4-C56A103F90ED}" srcOrd="3" destOrd="0" presId="urn:microsoft.com/office/officeart/2008/layout/AlternatingHexagons"/>
    <dgm:cxn modelId="{3546D3CB-4254-43A0-B25A-06EDC3677FC1}" type="presParOf" srcId="{209DAA5C-1A4A-4C3A-913B-53B9A7A63315}" destId="{04AEDD81-26E5-491B-8BC9-B206B3C31590}" srcOrd="4" destOrd="0" presId="urn:microsoft.com/office/officeart/2008/layout/AlternatingHexagons"/>
    <dgm:cxn modelId="{8C3188BA-9388-4ACD-8718-447B93694A55}" type="presParOf" srcId="{D6326AAD-4F7B-44F4-90DA-50EEFBAA9B67}" destId="{E3E1E0DE-9B52-42E9-9565-FC35F9A15FB5}" srcOrd="1" destOrd="0" presId="urn:microsoft.com/office/officeart/2008/layout/AlternatingHexagons"/>
    <dgm:cxn modelId="{D1BBF06D-9AA4-41A3-B00F-27426C7705B0}" type="presParOf" srcId="{D6326AAD-4F7B-44F4-90DA-50EEFBAA9B67}" destId="{944DE5D6-6B23-4982-A862-E5149E948DD2}" srcOrd="2" destOrd="0" presId="urn:microsoft.com/office/officeart/2008/layout/AlternatingHexagons"/>
    <dgm:cxn modelId="{A27CEE01-0C46-47BF-A00A-B0DDFC7EE46B}" type="presParOf" srcId="{944DE5D6-6B23-4982-A862-E5149E948DD2}" destId="{426FE006-76DF-470A-9538-6E2E42DDB368}" srcOrd="0" destOrd="0" presId="urn:microsoft.com/office/officeart/2008/layout/AlternatingHexagons"/>
    <dgm:cxn modelId="{E1D54926-1367-44BB-A716-000F333D5E6C}" type="presParOf" srcId="{944DE5D6-6B23-4982-A862-E5149E948DD2}" destId="{E8EF8CC9-5528-4519-8856-DCE155F928FF}" srcOrd="1" destOrd="0" presId="urn:microsoft.com/office/officeart/2008/layout/AlternatingHexagons"/>
    <dgm:cxn modelId="{E01DF8E8-2AFB-41BF-B479-3A7262CA977C}" type="presParOf" srcId="{944DE5D6-6B23-4982-A862-E5149E948DD2}" destId="{341EDD1F-C1C8-43E9-8DCC-E8C74D376261}" srcOrd="2" destOrd="0" presId="urn:microsoft.com/office/officeart/2008/layout/AlternatingHexagons"/>
    <dgm:cxn modelId="{C7B0DB67-0C58-4110-86D3-83342978DF54}" type="presParOf" srcId="{944DE5D6-6B23-4982-A862-E5149E948DD2}" destId="{0DC15BB2-6644-4E30-A2EB-F5EC9A077E9F}" srcOrd="3" destOrd="0" presId="urn:microsoft.com/office/officeart/2008/layout/AlternatingHexagons"/>
    <dgm:cxn modelId="{B7E7BA23-0344-4412-8D95-34B17DD2B5E7}" type="presParOf" srcId="{944DE5D6-6B23-4982-A862-E5149E948DD2}" destId="{7DBD47C8-7062-4BFF-AEFF-192227B8BD11}" srcOrd="4" destOrd="0" presId="urn:microsoft.com/office/officeart/2008/layout/AlternatingHexagons"/>
    <dgm:cxn modelId="{C05EC028-7F6B-43B8-9157-CAF8E44C3293}" type="presParOf" srcId="{D6326AAD-4F7B-44F4-90DA-50EEFBAA9B67}" destId="{25192EF3-3749-41DD-B407-FB31242873F6}" srcOrd="3" destOrd="0" presId="urn:microsoft.com/office/officeart/2008/layout/AlternatingHexagons"/>
    <dgm:cxn modelId="{6DB8C99B-B975-44ED-AC7F-21AA4F7AB0A3}" type="presParOf" srcId="{D6326AAD-4F7B-44F4-90DA-50EEFBAA9B67}" destId="{9FEC9907-7BF1-4150-8A8A-ADCA455BA624}" srcOrd="4" destOrd="0" presId="urn:microsoft.com/office/officeart/2008/layout/AlternatingHexagons"/>
    <dgm:cxn modelId="{3C81167E-F964-4771-BFF6-57D5FDFF2CBE}" type="presParOf" srcId="{9FEC9907-7BF1-4150-8A8A-ADCA455BA624}" destId="{6774A891-A1EA-4339-9BAD-E639B9617103}" srcOrd="0" destOrd="0" presId="urn:microsoft.com/office/officeart/2008/layout/AlternatingHexagons"/>
    <dgm:cxn modelId="{2ADD1482-44FC-4B48-A636-841999D1CF29}" type="presParOf" srcId="{9FEC9907-7BF1-4150-8A8A-ADCA455BA624}" destId="{0B10635D-B430-4953-9DFD-50D29F38E309}" srcOrd="1" destOrd="0" presId="urn:microsoft.com/office/officeart/2008/layout/AlternatingHexagons"/>
    <dgm:cxn modelId="{3F1FE51C-1057-494C-BC44-137188C59CB7}" type="presParOf" srcId="{9FEC9907-7BF1-4150-8A8A-ADCA455BA624}" destId="{57B957EF-5313-4EB9-9581-2A2F55CDEEA8}" srcOrd="2" destOrd="0" presId="urn:microsoft.com/office/officeart/2008/layout/AlternatingHexagons"/>
    <dgm:cxn modelId="{2A2EA222-ADB2-4C2A-B077-3417D399F571}" type="presParOf" srcId="{9FEC9907-7BF1-4150-8A8A-ADCA455BA624}" destId="{9E6C8D4D-0AEC-4583-A691-ED6B14BAFEBE}" srcOrd="3" destOrd="0" presId="urn:microsoft.com/office/officeart/2008/layout/AlternatingHexagons"/>
    <dgm:cxn modelId="{AE31640D-C458-4A57-8FDA-3294CF1CE8E4}" type="presParOf" srcId="{9FEC9907-7BF1-4150-8A8A-ADCA455BA624}" destId="{35E8A5FD-F48A-4D6F-9C38-93DAAAECC81E}" srcOrd="4" destOrd="0" presId="urn:microsoft.com/office/officeart/2008/layout/AlternatingHexagons"/>
    <dgm:cxn modelId="{7A8AE07E-82BB-4DA7-9084-DFFFD1584939}" type="presParOf" srcId="{D6326AAD-4F7B-44F4-90DA-50EEFBAA9B67}" destId="{436D6CC0-7768-4EB7-ACBD-3A0C27419B06}" srcOrd="5" destOrd="0" presId="urn:microsoft.com/office/officeart/2008/layout/AlternatingHexagons"/>
    <dgm:cxn modelId="{7ED509CF-540D-44AE-8AA1-1F5042AD0041}" type="presParOf" srcId="{D6326AAD-4F7B-44F4-90DA-50EEFBAA9B67}" destId="{22378806-DA12-4BF1-B711-6F3CFA86861C}" srcOrd="6" destOrd="0" presId="urn:microsoft.com/office/officeart/2008/layout/AlternatingHexagons"/>
    <dgm:cxn modelId="{14210C6E-F7AB-4553-8A27-E015803B24D1}" type="presParOf" srcId="{22378806-DA12-4BF1-B711-6F3CFA86861C}" destId="{E8F6774C-7EBD-40ED-9C28-5BD636B61D7B}" srcOrd="0" destOrd="0" presId="urn:microsoft.com/office/officeart/2008/layout/AlternatingHexagons"/>
    <dgm:cxn modelId="{9E5EC4EE-F56B-4B38-B3F3-1365554C93F8}" type="presParOf" srcId="{22378806-DA12-4BF1-B711-6F3CFA86861C}" destId="{DB72C5DF-F64A-465F-9BD4-785266929B07}" srcOrd="1" destOrd="0" presId="urn:microsoft.com/office/officeart/2008/layout/AlternatingHexagons"/>
    <dgm:cxn modelId="{77FF9A32-A8E9-4254-9441-D01E06F032B5}" type="presParOf" srcId="{22378806-DA12-4BF1-B711-6F3CFA86861C}" destId="{0D59DF0B-6DB3-47B6-8691-BD79630D5864}" srcOrd="2" destOrd="0" presId="urn:microsoft.com/office/officeart/2008/layout/AlternatingHexagons"/>
    <dgm:cxn modelId="{815700BF-0923-40F1-9F70-FA3027C24F64}" type="presParOf" srcId="{22378806-DA12-4BF1-B711-6F3CFA86861C}" destId="{BFC4BBDB-E760-47EC-9D95-B95420D2EC69}" srcOrd="3" destOrd="0" presId="urn:microsoft.com/office/officeart/2008/layout/AlternatingHexagons"/>
    <dgm:cxn modelId="{154DFFBF-4804-4ADE-A2B3-A6BE9714D999}" type="presParOf" srcId="{22378806-DA12-4BF1-B711-6F3CFA86861C}" destId="{C1B57E4B-947F-4BD7-8407-08EA67A99759}" srcOrd="4" destOrd="0" presId="urn:microsoft.com/office/officeart/2008/layout/AlternatingHexagons"/>
    <dgm:cxn modelId="{2F3324D1-2384-42DA-946B-F7D9B4A29DA5}" type="presParOf" srcId="{D6326AAD-4F7B-44F4-90DA-50EEFBAA9B67}" destId="{9B7BF0BE-01DB-488E-9259-A85948C8982E}" srcOrd="7" destOrd="0" presId="urn:microsoft.com/office/officeart/2008/layout/AlternatingHexagons"/>
    <dgm:cxn modelId="{3DF1798D-5D99-4DFF-97E6-C683C9FE289B}" type="presParOf" srcId="{D6326AAD-4F7B-44F4-90DA-50EEFBAA9B67}" destId="{82AF3441-CC5E-42C6-AFF7-59B8434B7664}" srcOrd="8" destOrd="0" presId="urn:microsoft.com/office/officeart/2008/layout/AlternatingHexagons"/>
    <dgm:cxn modelId="{F9BCC0C3-501A-494E-9DE5-0390620F94E8}" type="presParOf" srcId="{82AF3441-CC5E-42C6-AFF7-59B8434B7664}" destId="{57091AA2-8DFD-4934-9DCB-727AA0DE27B9}" srcOrd="0" destOrd="0" presId="urn:microsoft.com/office/officeart/2008/layout/AlternatingHexagons"/>
    <dgm:cxn modelId="{EBE66158-3DAC-4990-80E2-5E0726ADAB82}" type="presParOf" srcId="{82AF3441-CC5E-42C6-AFF7-59B8434B7664}" destId="{AC9173E1-C9FF-4954-B27B-C6E00FC3C644}" srcOrd="1" destOrd="0" presId="urn:microsoft.com/office/officeart/2008/layout/AlternatingHexagons"/>
    <dgm:cxn modelId="{BEA8910A-2EDE-4BA5-A7C9-582922F861E1}" type="presParOf" srcId="{82AF3441-CC5E-42C6-AFF7-59B8434B7664}" destId="{2FC82F23-DA15-409F-B057-30203AFCC9BB}" srcOrd="2" destOrd="0" presId="urn:microsoft.com/office/officeart/2008/layout/AlternatingHexagons"/>
    <dgm:cxn modelId="{2F3725E1-E1F8-4C57-AD1C-C1A383EA807F}" type="presParOf" srcId="{82AF3441-CC5E-42C6-AFF7-59B8434B7664}" destId="{718E82D5-22F7-46A2-A4D5-AD0ED8D477A2}" srcOrd="3" destOrd="0" presId="urn:microsoft.com/office/officeart/2008/layout/AlternatingHexagons"/>
    <dgm:cxn modelId="{73DEE458-BE2C-4416-837B-6A9B9F884BE2}" type="presParOf" srcId="{82AF3441-CC5E-42C6-AFF7-59B8434B7664}" destId="{C1EBD470-110C-46F8-9EF4-745BE61D97BE}" srcOrd="4" destOrd="0" presId="urn:microsoft.com/office/officeart/2008/layout/AlternatingHexagons"/>
    <dgm:cxn modelId="{27FBA6D5-8FBB-42D8-8F0B-A50E73CFD3EE}" type="presParOf" srcId="{D6326AAD-4F7B-44F4-90DA-50EEFBAA9B67}" destId="{5109A36F-342B-42B4-9780-898DB8A8C49B}" srcOrd="9" destOrd="0" presId="urn:microsoft.com/office/officeart/2008/layout/AlternatingHexagons"/>
    <dgm:cxn modelId="{7EC80E78-FF22-49F2-8684-03D50E571C67}" type="presParOf" srcId="{D6326AAD-4F7B-44F4-90DA-50EEFBAA9B67}" destId="{A888A0F7-C780-4170-91C3-7B029A627E6D}" srcOrd="10" destOrd="0" presId="urn:microsoft.com/office/officeart/2008/layout/AlternatingHexagons"/>
    <dgm:cxn modelId="{D199AB62-17ED-4970-BD7F-686E1368B61E}" type="presParOf" srcId="{A888A0F7-C780-4170-91C3-7B029A627E6D}" destId="{62A93885-A19A-47F2-8AA6-346D52E3E55C}" srcOrd="0" destOrd="0" presId="urn:microsoft.com/office/officeart/2008/layout/AlternatingHexagons"/>
    <dgm:cxn modelId="{CDE9AA69-4C29-475B-A473-31CC773FDAF3}" type="presParOf" srcId="{A888A0F7-C780-4170-91C3-7B029A627E6D}" destId="{16FAC1A7-8AB0-4F04-B93C-6D97806F0A41}" srcOrd="1" destOrd="0" presId="urn:microsoft.com/office/officeart/2008/layout/AlternatingHexagons"/>
    <dgm:cxn modelId="{61F63E26-2A99-42BF-979D-5F5420E43279}" type="presParOf" srcId="{A888A0F7-C780-4170-91C3-7B029A627E6D}" destId="{DAA34095-9D8A-40D0-B88D-013B0088A00C}" srcOrd="2" destOrd="0" presId="urn:microsoft.com/office/officeart/2008/layout/AlternatingHexagons"/>
    <dgm:cxn modelId="{9FFE2FEE-C405-4DC9-B230-3893D0B060F6}" type="presParOf" srcId="{A888A0F7-C780-4170-91C3-7B029A627E6D}" destId="{8D1EDE61-4E1B-4CCE-A941-F8A559246F2D}" srcOrd="3" destOrd="0" presId="urn:microsoft.com/office/officeart/2008/layout/AlternatingHexagons"/>
    <dgm:cxn modelId="{07951B06-35FF-467F-8DBD-52D1EAA718DD}" type="presParOf" srcId="{A888A0F7-C780-4170-91C3-7B029A627E6D}" destId="{5E960782-08BE-4047-9778-5EA1FC58E221}" srcOrd="4" destOrd="0" presId="urn:microsoft.com/office/officeart/2008/layout/AlternatingHexagon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525DB-9441-43BE-B684-695915A05E47}">
      <dsp:nvSpPr>
        <dsp:cNvPr id="0" name=""/>
        <dsp:cNvSpPr/>
      </dsp:nvSpPr>
      <dsp:spPr>
        <a:xfrm rot="5400000">
          <a:off x="2651217" y="70075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1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2863695" y="166299"/>
        <a:ext cx="634389" cy="729184"/>
      </dsp:txXfrm>
    </dsp:sp>
    <dsp:sp modelId="{9CEEF784-439A-4C9B-A760-8B4058A9DA56}">
      <dsp:nvSpPr>
        <dsp:cNvPr id="0" name=""/>
        <dsp:cNvSpPr/>
      </dsp:nvSpPr>
      <dsp:spPr>
        <a:xfrm>
          <a:off x="3669673" y="213087"/>
          <a:ext cx="1182231" cy="635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ภาพนิ่ง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669673" y="213087"/>
        <a:ext cx="1182231" cy="635608"/>
      </dsp:txXfrm>
    </dsp:sp>
    <dsp:sp modelId="{04AEDD81-26E5-491B-8BC9-B206B3C31590}">
      <dsp:nvSpPr>
        <dsp:cNvPr id="0" name=""/>
        <dsp:cNvSpPr/>
      </dsp:nvSpPr>
      <dsp:spPr>
        <a:xfrm rot="5400000">
          <a:off x="1655854" y="70075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kern="120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868332" y="166299"/>
        <a:ext cx="634389" cy="729184"/>
      </dsp:txXfrm>
    </dsp:sp>
    <dsp:sp modelId="{426FE006-76DF-470A-9538-6E2E42DDB368}">
      <dsp:nvSpPr>
        <dsp:cNvPr id="0" name=""/>
        <dsp:cNvSpPr/>
      </dsp:nvSpPr>
      <dsp:spPr>
        <a:xfrm rot="5400000">
          <a:off x="2185029" y="969249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2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2397507" y="1065473"/>
        <a:ext cx="634389" cy="729184"/>
      </dsp:txXfrm>
    </dsp:sp>
    <dsp:sp modelId="{E8EF8CC9-5528-4519-8856-DCE155F928FF}">
      <dsp:nvSpPr>
        <dsp:cNvPr id="0" name=""/>
        <dsp:cNvSpPr/>
      </dsp:nvSpPr>
      <dsp:spPr>
        <a:xfrm>
          <a:off x="1038255" y="1112261"/>
          <a:ext cx="1144094" cy="635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ซูม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038255" y="1112261"/>
        <a:ext cx="1144094" cy="635608"/>
      </dsp:txXfrm>
    </dsp:sp>
    <dsp:sp modelId="{7DBD47C8-7062-4BFF-AEFF-192227B8BD11}">
      <dsp:nvSpPr>
        <dsp:cNvPr id="0" name=""/>
        <dsp:cNvSpPr/>
      </dsp:nvSpPr>
      <dsp:spPr>
        <a:xfrm rot="5400000">
          <a:off x="3146991" y="969249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kern="120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3359469" y="1065473"/>
        <a:ext cx="634389" cy="729184"/>
      </dsp:txXfrm>
    </dsp:sp>
    <dsp:sp modelId="{6774A891-A1EA-4339-9BAD-E639B9617103}">
      <dsp:nvSpPr>
        <dsp:cNvPr id="0" name=""/>
        <dsp:cNvSpPr/>
      </dsp:nvSpPr>
      <dsp:spPr>
        <a:xfrm rot="5400000">
          <a:off x="2651217" y="1868422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3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2863695" y="1964646"/>
        <a:ext cx="634389" cy="729184"/>
      </dsp:txXfrm>
    </dsp:sp>
    <dsp:sp modelId="{0B10635D-B430-4953-9DFD-50D29F38E309}">
      <dsp:nvSpPr>
        <dsp:cNvPr id="0" name=""/>
        <dsp:cNvSpPr/>
      </dsp:nvSpPr>
      <dsp:spPr>
        <a:xfrm>
          <a:off x="3669673" y="2011434"/>
          <a:ext cx="1182231" cy="635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คลิกโต้ตอบ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669673" y="2011434"/>
        <a:ext cx="1182231" cy="635608"/>
      </dsp:txXfrm>
    </dsp:sp>
    <dsp:sp modelId="{35E8A5FD-F48A-4D6F-9C38-93DAAAECC81E}">
      <dsp:nvSpPr>
        <dsp:cNvPr id="0" name=""/>
        <dsp:cNvSpPr/>
      </dsp:nvSpPr>
      <dsp:spPr>
        <a:xfrm rot="5400000">
          <a:off x="1655854" y="1868422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kern="120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868332" y="1964646"/>
        <a:ext cx="634389" cy="729184"/>
      </dsp:txXfrm>
    </dsp:sp>
    <dsp:sp modelId="{E8F6774C-7EBD-40ED-9C28-5BD636B61D7B}">
      <dsp:nvSpPr>
        <dsp:cNvPr id="0" name=""/>
        <dsp:cNvSpPr/>
      </dsp:nvSpPr>
      <dsp:spPr>
        <a:xfrm rot="5400000">
          <a:off x="2151629" y="2767596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4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2364107" y="2863820"/>
        <a:ext cx="634389" cy="729184"/>
      </dsp:txXfrm>
    </dsp:sp>
    <dsp:sp modelId="{DB72C5DF-F64A-465F-9BD4-785266929B07}">
      <dsp:nvSpPr>
        <dsp:cNvPr id="0" name=""/>
        <dsp:cNvSpPr/>
      </dsp:nvSpPr>
      <dsp:spPr>
        <a:xfrm>
          <a:off x="1038255" y="2910608"/>
          <a:ext cx="1144094" cy="635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ภาพเคลื่อนไหว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038255" y="2910608"/>
        <a:ext cx="1144094" cy="635608"/>
      </dsp:txXfrm>
    </dsp:sp>
    <dsp:sp modelId="{C1B57E4B-947F-4BD7-8407-08EA67A99759}">
      <dsp:nvSpPr>
        <dsp:cNvPr id="0" name=""/>
        <dsp:cNvSpPr/>
      </dsp:nvSpPr>
      <dsp:spPr>
        <a:xfrm rot="5400000">
          <a:off x="3146991" y="2767596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kern="120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3359469" y="2863820"/>
        <a:ext cx="634389" cy="729184"/>
      </dsp:txXfrm>
    </dsp:sp>
    <dsp:sp modelId="{57091AA2-8DFD-4934-9DCB-727AA0DE27B9}">
      <dsp:nvSpPr>
        <dsp:cNvPr id="0" name=""/>
        <dsp:cNvSpPr/>
      </dsp:nvSpPr>
      <dsp:spPr>
        <a:xfrm rot="5400000">
          <a:off x="2651217" y="3666769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5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2863695" y="3762993"/>
        <a:ext cx="634389" cy="729184"/>
      </dsp:txXfrm>
    </dsp:sp>
    <dsp:sp modelId="{AC9173E1-C9FF-4954-B27B-C6E00FC3C644}">
      <dsp:nvSpPr>
        <dsp:cNvPr id="0" name=""/>
        <dsp:cNvSpPr/>
      </dsp:nvSpPr>
      <dsp:spPr>
        <a:xfrm>
          <a:off x="3669673" y="3809781"/>
          <a:ext cx="1182231" cy="635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วิดีโอ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669673" y="3809781"/>
        <a:ext cx="1182231" cy="635608"/>
      </dsp:txXfrm>
    </dsp:sp>
    <dsp:sp modelId="{C1EBD470-110C-46F8-9EF4-745BE61D97BE}">
      <dsp:nvSpPr>
        <dsp:cNvPr id="0" name=""/>
        <dsp:cNvSpPr/>
      </dsp:nvSpPr>
      <dsp:spPr>
        <a:xfrm rot="5400000">
          <a:off x="1655854" y="3666769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kern="120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1868332" y="3762993"/>
        <a:ext cx="634389" cy="729184"/>
      </dsp:txXfrm>
    </dsp:sp>
    <dsp:sp modelId="{62A93885-A19A-47F2-8AA6-346D52E3E55C}">
      <dsp:nvSpPr>
        <dsp:cNvPr id="0" name=""/>
        <dsp:cNvSpPr/>
      </dsp:nvSpPr>
      <dsp:spPr>
        <a:xfrm rot="5400000">
          <a:off x="2151629" y="4565943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6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2364107" y="4662167"/>
        <a:ext cx="634389" cy="729184"/>
      </dsp:txXfrm>
    </dsp:sp>
    <dsp:sp modelId="{16FAC1A7-8AB0-4F04-B93C-6D97806F0A41}">
      <dsp:nvSpPr>
        <dsp:cNvPr id="0" name=""/>
        <dsp:cNvSpPr/>
      </dsp:nvSpPr>
      <dsp:spPr>
        <a:xfrm>
          <a:off x="1038255" y="4708955"/>
          <a:ext cx="1144094" cy="635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อินเตอร์</a:t>
          </a:r>
          <a:r>
            <a:rPr lang="th-TH" sz="2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rPr>
            <a:t>แอคทีฟ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038255" y="4708955"/>
        <a:ext cx="1144094" cy="635608"/>
      </dsp:txXfrm>
    </dsp:sp>
    <dsp:sp modelId="{5E960782-08BE-4047-9778-5EA1FC58E221}">
      <dsp:nvSpPr>
        <dsp:cNvPr id="0" name=""/>
        <dsp:cNvSpPr/>
      </dsp:nvSpPr>
      <dsp:spPr>
        <a:xfrm rot="5400000">
          <a:off x="3146991" y="4565943"/>
          <a:ext cx="1059346" cy="921631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800" b="1" kern="120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 rot="-5400000">
        <a:off x="3359469" y="4662167"/>
        <a:ext cx="634389" cy="729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441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173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207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711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27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827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366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672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423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426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712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E6D71-9F51-4E06-B894-3594BDEF027E}" type="datetimeFigureOut">
              <a:rPr lang="th-TH" smtClean="0"/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315E5-293E-4166-9FA1-1221A04F55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99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4653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0" y="273128"/>
            <a:ext cx="6858000" cy="747329"/>
          </a:xfrm>
        </p:spPr>
        <p:txBody>
          <a:bodyPr>
            <a:noAutofit/>
          </a:bodyPr>
          <a:lstStyle/>
          <a:p>
            <a:r>
              <a:rPr lang="th-TH" sz="5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ระดับของ</a:t>
            </a:r>
            <a:r>
              <a:rPr lang="th-TH" sz="5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อินโฟกราฟฟิก</a:t>
            </a:r>
            <a:endParaRPr lang="th-TH" sz="5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83128" y="1162952"/>
            <a:ext cx="6703621" cy="808342"/>
          </a:xfrm>
        </p:spPr>
        <p:txBody>
          <a:bodyPr>
            <a:noAutofit/>
          </a:bodyPr>
          <a:lstStyle/>
          <a:p>
            <a:pPr algn="l"/>
            <a:r>
              <a:rPr lang="th-TH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อธิบายและทำความเข้าใจเกี่ยวกับระดับต่าง ๆ ของ</a:t>
            </a:r>
            <a:r>
              <a:rPr lang="th-TH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อินโฟกราฟฟิก</a:t>
            </a:r>
            <a:endParaRPr lang="th-TH" sz="3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l"/>
            <a:r>
              <a:rPr lang="th-TH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เพื่อนำไปใช้ในการปฏิบัติงาน</a:t>
            </a:r>
          </a:p>
        </p:txBody>
      </p:sp>
      <p:graphicFrame>
        <p:nvGraphicFramePr>
          <p:cNvPr id="5" name="ไดอะแกรม 4"/>
          <p:cNvGraphicFramePr/>
          <p:nvPr>
            <p:extLst>
              <p:ext uri="{D42A27DB-BD31-4B8C-83A1-F6EECF244321}">
                <p14:modId xmlns:p14="http://schemas.microsoft.com/office/powerpoint/2010/main" val="566317878"/>
              </p:ext>
            </p:extLst>
          </p:nvPr>
        </p:nvGraphicFramePr>
        <p:xfrm>
          <a:off x="700645" y="3040083"/>
          <a:ext cx="5890160" cy="5557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30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กลุ่ม 25"/>
          <p:cNvGrpSpPr/>
          <p:nvPr/>
        </p:nvGrpSpPr>
        <p:grpSpPr>
          <a:xfrm>
            <a:off x="145925" y="3742633"/>
            <a:ext cx="6566150" cy="3487536"/>
            <a:chOff x="105190" y="2697605"/>
            <a:chExt cx="6566150" cy="3487536"/>
          </a:xfrm>
        </p:grpSpPr>
        <p:cxnSp>
          <p:nvCxnSpPr>
            <p:cNvPr id="7" name="ตัวเชื่อมต่อตรง 6"/>
            <p:cNvCxnSpPr/>
            <p:nvPr/>
          </p:nvCxnSpPr>
          <p:spPr>
            <a:xfrm flipV="1">
              <a:off x="724419" y="2951588"/>
              <a:ext cx="5191328" cy="2979570"/>
            </a:xfrm>
            <a:prstGeom prst="line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วงรี 9"/>
            <p:cNvSpPr/>
            <p:nvPr/>
          </p:nvSpPr>
          <p:spPr>
            <a:xfrm>
              <a:off x="5758751" y="2781796"/>
              <a:ext cx="313992" cy="339583"/>
            </a:xfrm>
            <a:prstGeom prst="ellipse">
              <a:avLst/>
            </a:prstGeom>
            <a:ln w="762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4701646" y="3373329"/>
              <a:ext cx="313992" cy="339583"/>
            </a:xfrm>
            <a:prstGeom prst="ellipse">
              <a:avLst/>
            </a:prstGeom>
            <a:ln w="762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วงรี 11"/>
            <p:cNvSpPr/>
            <p:nvPr/>
          </p:nvSpPr>
          <p:spPr>
            <a:xfrm>
              <a:off x="2660701" y="4567348"/>
              <a:ext cx="313992" cy="339583"/>
            </a:xfrm>
            <a:prstGeom prst="ellipse">
              <a:avLst/>
            </a:prstGeom>
            <a:ln w="762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" name="วงรี 12"/>
            <p:cNvSpPr/>
            <p:nvPr/>
          </p:nvSpPr>
          <p:spPr>
            <a:xfrm>
              <a:off x="3717806" y="3964861"/>
              <a:ext cx="313992" cy="339583"/>
            </a:xfrm>
            <a:prstGeom prst="ellipse">
              <a:avLst/>
            </a:prstGeom>
            <a:ln w="762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วงรี 13"/>
            <p:cNvSpPr/>
            <p:nvPr/>
          </p:nvSpPr>
          <p:spPr>
            <a:xfrm>
              <a:off x="515091" y="5761367"/>
              <a:ext cx="313992" cy="339583"/>
            </a:xfrm>
            <a:prstGeom prst="ellipse">
              <a:avLst/>
            </a:prstGeom>
            <a:ln w="762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" name="วงรี 14"/>
            <p:cNvSpPr/>
            <p:nvPr/>
          </p:nvSpPr>
          <p:spPr>
            <a:xfrm>
              <a:off x="1572196" y="5158880"/>
              <a:ext cx="313992" cy="339583"/>
            </a:xfrm>
            <a:prstGeom prst="ellipse">
              <a:avLst/>
            </a:prstGeom>
            <a:ln w="762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กล่องข้อความ 16"/>
            <p:cNvSpPr txBox="1"/>
            <p:nvPr/>
          </p:nvSpPr>
          <p:spPr>
            <a:xfrm>
              <a:off x="105190" y="5111156"/>
              <a:ext cx="9856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smtClean="0"/>
                <a:t>ภาพนิ่ง</a:t>
              </a:r>
              <a:endParaRPr lang="th-TH" b="1" dirty="0"/>
            </a:p>
          </p:txBody>
        </p:sp>
        <p:sp>
          <p:nvSpPr>
            <p:cNvPr id="18" name="กล่องข้อความ 17"/>
            <p:cNvSpPr txBox="1"/>
            <p:nvPr/>
          </p:nvSpPr>
          <p:spPr>
            <a:xfrm>
              <a:off x="1572196" y="5661921"/>
              <a:ext cx="635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err="1" smtClean="0"/>
                <a:t>ซูม</a:t>
              </a:r>
              <a:endParaRPr lang="th-TH" b="1" dirty="0"/>
            </a:p>
          </p:txBody>
        </p:sp>
        <p:sp>
          <p:nvSpPr>
            <p:cNvPr id="19" name="กล่องข้อความ 18"/>
            <p:cNvSpPr txBox="1"/>
            <p:nvPr/>
          </p:nvSpPr>
          <p:spPr>
            <a:xfrm>
              <a:off x="2387704" y="4031333"/>
              <a:ext cx="7718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err="1" smtClean="0"/>
                <a:t>คลิ๊ก</a:t>
              </a:r>
              <a:endParaRPr lang="th-TH" b="1" dirty="0"/>
            </a:p>
          </p:txBody>
        </p:sp>
        <p:sp>
          <p:nvSpPr>
            <p:cNvPr id="20" name="กล่องข้อความ 19"/>
            <p:cNvSpPr txBox="1"/>
            <p:nvPr/>
          </p:nvSpPr>
          <p:spPr>
            <a:xfrm>
              <a:off x="3344514" y="4488876"/>
              <a:ext cx="13745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smtClean="0"/>
                <a:t>เคลื่อนไหว</a:t>
              </a:r>
              <a:endParaRPr lang="th-TH" b="1" dirty="0"/>
            </a:p>
          </p:txBody>
        </p:sp>
        <p:sp>
          <p:nvSpPr>
            <p:cNvPr id="21" name="กล่องข้อความ 20"/>
            <p:cNvSpPr txBox="1"/>
            <p:nvPr/>
          </p:nvSpPr>
          <p:spPr>
            <a:xfrm>
              <a:off x="5578809" y="3281002"/>
              <a:ext cx="10925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smtClean="0"/>
                <a:t>อินเตอร์</a:t>
              </a:r>
              <a:endParaRPr lang="th-TH" b="1" dirty="0"/>
            </a:p>
          </p:txBody>
        </p:sp>
        <p:sp>
          <p:nvSpPr>
            <p:cNvPr id="22" name="กล่องข้อความ 21"/>
            <p:cNvSpPr txBox="1"/>
            <p:nvPr/>
          </p:nvSpPr>
          <p:spPr>
            <a:xfrm>
              <a:off x="4477093" y="2697605"/>
              <a:ext cx="7540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b="1" dirty="0" smtClean="0"/>
                <a:t>วิดีโอ</a:t>
              </a:r>
              <a:endParaRPr lang="th-TH" b="1" dirty="0"/>
            </a:p>
          </p:txBody>
        </p:sp>
      </p:grpSp>
      <p:sp>
        <p:nvSpPr>
          <p:cNvPr id="23" name="ชื่อเรื่อง 1"/>
          <p:cNvSpPr txBox="1">
            <a:spLocks/>
          </p:cNvSpPr>
          <p:nvPr/>
        </p:nvSpPr>
        <p:spPr>
          <a:xfrm>
            <a:off x="0" y="273128"/>
            <a:ext cx="6858000" cy="7473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5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ระดับของ</a:t>
            </a:r>
            <a:r>
              <a:rPr lang="th-TH" sz="50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อินโฟกราฟฟิก</a:t>
            </a:r>
            <a:endParaRPr lang="th-TH" sz="5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ชื่อเรื่องรอง 2"/>
          <p:cNvSpPr txBox="1">
            <a:spLocks/>
          </p:cNvSpPr>
          <p:nvPr/>
        </p:nvSpPr>
        <p:spPr>
          <a:xfrm>
            <a:off x="59786" y="1321238"/>
            <a:ext cx="6703621" cy="808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อธิบายและทำความเข้าใจเกี่ยวกับระดับต่าง ๆ ของ</a:t>
            </a:r>
            <a:r>
              <a:rPr lang="th-TH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อินโฟกราฟฟิก</a:t>
            </a:r>
            <a:r>
              <a:rPr lang="th-TH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เพื่อนำไปใช้ในการปฏิบัติงาน</a:t>
            </a:r>
            <a:endParaRPr lang="th-TH" sz="3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4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63</Words>
  <Application>Microsoft Office PowerPoint</Application>
  <PresentationFormat>กระดาษ A4 (210x297 มม.)</PresentationFormat>
  <Paragraphs>23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ระดับของอินโฟกราฟฟิก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train-a16</dc:creator>
  <cp:lastModifiedBy>train-a16</cp:lastModifiedBy>
  <cp:revision>10</cp:revision>
  <dcterms:created xsi:type="dcterms:W3CDTF">2021-03-18T02:58:17Z</dcterms:created>
  <dcterms:modified xsi:type="dcterms:W3CDTF">2021-03-18T06:21:21Z</dcterms:modified>
</cp:coreProperties>
</file>